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797675" cy="9928225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168" y="12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04030AA7-A95B-4D5D-BFC1-C97DAAB1B208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FCCA86E7-F52C-4EA3-ACD6-5510F3AF95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8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8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22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3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51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24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0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BFF3-1218-4574-A97B-66987C148B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7A72-BF00-46EC-A2EA-986D3FBCE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9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cyamshanti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r="28870"/>
          <a:stretch/>
        </p:blipFill>
        <p:spPr>
          <a:xfrm>
            <a:off x="0" y="-167216"/>
            <a:ext cx="7561263" cy="11068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66107" y="-215620"/>
            <a:ext cx="7859824" cy="11188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3339" y="1720518"/>
            <a:ext cx="7561263" cy="564809"/>
          </a:xfrm>
          <a:prstGeom prst="rect">
            <a:avLst/>
          </a:prstGeom>
          <a:noFill/>
        </p:spPr>
        <p:txBody>
          <a:bodyPr wrap="square" lIns="99569" tIns="49785" rIns="99569" bIns="49785" rtlCol="0" anchor="ctr">
            <a:spAutoFit/>
          </a:bodyPr>
          <a:lstStyle/>
          <a:p>
            <a:pPr algn="ctr"/>
            <a:r>
              <a:rPr lang="fr-F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coeur du Pays des Cévennes Méridionales dans un lieu </a:t>
            </a:r>
            <a:r>
              <a:rPr lang="fr-FR" sz="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endParaRPr lang="fr-FR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propice à la méditation et à la pratique du Hatha-Yoga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8789" y="2846781"/>
            <a:ext cx="7134446" cy="64314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9569" tIns="49785" rIns="99569" bIns="49785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Du dimanche </a:t>
            </a:r>
            <a:r>
              <a:rPr lang="fr-FR" altLang="fr-FR" sz="17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7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au mercredi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10 </a:t>
            </a:r>
            <a:r>
              <a:rPr lang="fr-FR" altLang="fr-FR" sz="17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juillet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2024 </a:t>
            </a:r>
            <a:r>
              <a:rPr lang="fr-FR" altLang="fr-FR" sz="17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 STAGE I : TOUS NIVEAUX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Tarif enseignement du stage :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210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€  pour les 3 jours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Tarifs hébergement* en demi-pension + Collation du midi inclus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300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chambre individuelle – (nombre de places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limitées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210€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chambre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collective</a:t>
            </a: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165€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en camping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Début du stage le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dimanche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7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juillet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à 16h00</a:t>
            </a: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Fin du stage le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mercredi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10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juillet après le repas de midi.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dirty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Du jeudi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11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au dimanche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14 </a:t>
            </a:r>
            <a:r>
              <a:rPr lang="fr-FR" altLang="fr-FR" sz="17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juillet </a:t>
            </a:r>
            <a:r>
              <a:rPr lang="fr-FR" altLang="fr-FR" sz="17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2024 </a:t>
            </a:r>
            <a:r>
              <a:rPr lang="fr-FR" altLang="fr-FR" sz="17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 STAGE II : CONFIRME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Tarif enseignement du stage </a:t>
            </a:r>
            <a:r>
              <a:rPr lang="fr-FR" altLang="fr-FR" sz="1500" b="1" dirty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210€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pour les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3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jours.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Tarifs hébergement* en demi-pension + Collation du midi inclus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300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chambre individuelle – (nombre de places limitées)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210€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chambre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collective </a:t>
            </a: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165€ 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en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camping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Début du stage le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jeudi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11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juillet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à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16h00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Fin du stage le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dimanche 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14 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juillet après le repas de midi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u="sng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u="sng" dirty="0">
                <a:ea typeface="Times New Roman" pitchFamily="18" charset="0"/>
                <a:cs typeface="Times New Roman" pitchFamily="18" charset="0"/>
              </a:rPr>
              <a:t>Ces tarifs </a:t>
            </a:r>
            <a:r>
              <a:rPr lang="fr-FR" altLang="fr-FR" sz="1500" u="sng" dirty="0" smtClean="0">
                <a:ea typeface="Times New Roman" pitchFamily="18" charset="0"/>
                <a:cs typeface="Times New Roman" pitchFamily="18" charset="0"/>
              </a:rPr>
              <a:t>comprennent</a:t>
            </a:r>
            <a:r>
              <a:rPr lang="fr-FR" altLang="fr-FR" sz="1500" dirty="0" smtClean="0"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Petit déjeuner:  boissons chaudes - pain-beurre-confitures maison-miel local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1 Collation : Boissons chaudes,  jus de fruits BIO ou locaux et en culture raisonnée, fruits secs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Dîner:  entrée, plat  </a:t>
            </a:r>
            <a:r>
              <a:rPr lang="fr-FR" altLang="fr-FR" sz="1500" dirty="0" err="1">
                <a:ea typeface="Times New Roman" pitchFamily="18" charset="0"/>
                <a:cs typeface="Times New Roman" pitchFamily="18" charset="0"/>
              </a:rPr>
              <a:t>végé</a:t>
            </a: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, boissons chaudes, dessert,  tout BIO, pas de vin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500" dirty="0">
                <a:ea typeface="Times New Roman" pitchFamily="18" charset="0"/>
                <a:cs typeface="Times New Roman" pitchFamily="18" charset="0"/>
              </a:rPr>
              <a:t>Nuitée:  draps fournis, serviette non fournie (sauf en camping ou les draps ne sont pas fournis)</a:t>
            </a:r>
            <a:endParaRPr lang="fr-FR" altLang="fr-FR" sz="15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dirty="0">
              <a:ea typeface="Times New Roman" pitchFamily="18" charset="0"/>
              <a:cs typeface="Times New Roman" pitchFamily="18" charset="0"/>
            </a:endParaRP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Tarif hébergement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toute la semaine 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un diner et une nuit, on offre le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PdJ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  suppl.)</a:t>
            </a:r>
          </a:p>
          <a:p>
            <a:r>
              <a:rPr lang="fr-FR" sz="1600" b="1" dirty="0"/>
              <a:t>- 470 €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semaine en chambre collective</a:t>
            </a:r>
            <a:r>
              <a:rPr lang="fr-FR" sz="1600" b="1" dirty="0"/>
              <a:t>, </a:t>
            </a:r>
            <a:endParaRPr lang="fr-FR" sz="1600" dirty="0"/>
          </a:p>
          <a:p>
            <a:r>
              <a:rPr lang="fr-FR" sz="1600" b="1" dirty="0"/>
              <a:t>- 680 € 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semaine en chambre individuelle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b="1" dirty="0"/>
              <a:t>- 364 € </a:t>
            </a:r>
            <a:r>
              <a:rPr lang="fr-FR" sz="1600" b="1" dirty="0">
                <a:solidFill>
                  <a:srgbClr val="444444"/>
                </a:solidFill>
              </a:rPr>
              <a:t>pour la semaine en camping</a:t>
            </a:r>
            <a:endParaRPr lang="fr-FR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500" dirty="0" smtClean="0"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7" y="24478"/>
            <a:ext cx="1971831" cy="236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2657581" y="145942"/>
            <a:ext cx="3388430" cy="1295740"/>
          </a:xfrm>
          <a:prstGeom prst="rect">
            <a:avLst/>
          </a:prstGeom>
          <a:noFill/>
          <a:effectLst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7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SHANTI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04804" y="1249008"/>
            <a:ext cx="3093984" cy="29901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300" dirty="0"/>
              <a:t>Centre de Yoga et d’Ayurveda de Marseille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4033" y="9537871"/>
            <a:ext cx="6113196" cy="49836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fr-FR" sz="1300" b="1" i="1" dirty="0">
                <a:solidFill>
                  <a:srgbClr val="FF0000"/>
                </a:solidFill>
              </a:rPr>
              <a:t>Le nombre de places étant limités seules seront prises en compte</a:t>
            </a:r>
            <a:br>
              <a:rPr lang="fr-FR" sz="1300" b="1" i="1" dirty="0">
                <a:solidFill>
                  <a:srgbClr val="FF0000"/>
                </a:solidFill>
              </a:rPr>
            </a:br>
            <a:r>
              <a:rPr lang="fr-FR" sz="1300" b="1" i="1" dirty="0">
                <a:solidFill>
                  <a:srgbClr val="FF0000"/>
                </a:solidFill>
              </a:rPr>
              <a:t> les inscriptions accompagnées d’arrhes (100€) 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9932871"/>
            <a:ext cx="3383671" cy="83920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fr-FR" sz="1200" b="1" u="sng" dirty="0">
                <a:solidFill>
                  <a:schemeClr val="accent6">
                    <a:lumMod val="75000"/>
                  </a:schemeClr>
                </a:solidFill>
              </a:rPr>
              <a:t>* Le lieu et hébergement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200" b="1" dirty="0"/>
              <a:t>Gîte le Revel – 30120 Rogues </a:t>
            </a:r>
            <a:endParaRPr lang="fr-FR" sz="1200" dirty="0"/>
          </a:p>
          <a:p>
            <a:r>
              <a:rPr lang="fr-FR" sz="1200" dirty="0"/>
              <a:t>Il s’agit d’un hébergement en chambres d’hôtes.</a:t>
            </a:r>
          </a:p>
          <a:p>
            <a:r>
              <a:rPr lang="fr-FR" sz="1200" dirty="0"/>
              <a:t>Tel : 04 67 815 089  - 06 17 025 491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36377" y="9986900"/>
            <a:ext cx="3080988" cy="6545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r"/>
            <a:r>
              <a:rPr lang="fr-FR" sz="1200" b="1" u="sng" dirty="0">
                <a:solidFill>
                  <a:schemeClr val="accent6">
                    <a:lumMod val="75000"/>
                  </a:schemeClr>
                </a:solidFill>
              </a:rPr>
              <a:t>Renseignements</a:t>
            </a:r>
            <a:endParaRPr lang="fr-FR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fr-FR" sz="1200" dirty="0"/>
              <a:t>Anne DELHOMME </a:t>
            </a:r>
          </a:p>
          <a:p>
            <a:pPr algn="r"/>
            <a:r>
              <a:rPr lang="fr-FR" sz="1200" dirty="0"/>
              <a:t>06 62 01 13 39 - </a:t>
            </a:r>
            <a:r>
              <a:rPr lang="fr-FR" sz="1200" u="sng" dirty="0">
                <a:hlinkClick r:id="rId4"/>
              </a:rPr>
              <a:t>cyamshanti@gmail.com</a:t>
            </a:r>
            <a:endParaRPr lang="fr-FR" sz="1200" dirty="0"/>
          </a:p>
        </p:txBody>
      </p:sp>
      <p:pic>
        <p:nvPicPr>
          <p:cNvPr id="17" name="Image 16" descr="main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2849" y="3235488"/>
            <a:ext cx="2310386" cy="150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pisc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2526" y="5643636"/>
            <a:ext cx="2310709" cy="150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r="28870"/>
          <a:stretch/>
        </p:blipFill>
        <p:spPr>
          <a:xfrm>
            <a:off x="0" y="-167216"/>
            <a:ext cx="7561263" cy="11068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8977" y="-227224"/>
            <a:ext cx="7939216" cy="11188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contenu 2"/>
          <p:cNvSpPr txBox="1">
            <a:spLocks/>
          </p:cNvSpPr>
          <p:nvPr/>
        </p:nvSpPr>
        <p:spPr>
          <a:xfrm>
            <a:off x="262777" y="3474492"/>
            <a:ext cx="7035710" cy="3168352"/>
          </a:xfrm>
          <a:prstGeom prst="rect">
            <a:avLst/>
          </a:prstGeom>
        </p:spPr>
        <p:txBody>
          <a:bodyPr lIns="99569" tIns="49785" rIns="99569" bIns="4978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u="sng" dirty="0">
                <a:solidFill>
                  <a:schemeClr val="accent2">
                    <a:lumMod val="75000"/>
                  </a:schemeClr>
                </a:solidFill>
              </a:rPr>
              <a:t>DEROULEMENT D’UNE JOURNEE</a:t>
            </a:r>
          </a:p>
          <a:p>
            <a:pPr marL="0" indent="0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8H – 9H30 : pratiques matinales - Kriyâ, réveil des énergies.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9H30 : petit déjeuner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11H </a:t>
            </a:r>
            <a:r>
              <a:rPr lang="fr-FR" sz="1600" dirty="0" smtClean="0"/>
              <a:t>:  </a:t>
            </a:r>
            <a:r>
              <a:rPr lang="fr-FR" sz="1600" dirty="0"/>
              <a:t>atelier sanskrit et chants </a:t>
            </a:r>
            <a:r>
              <a:rPr lang="fr-FR" sz="1600" dirty="0" smtClean="0"/>
              <a:t>védiques.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/>
              <a:t> 12h: promenade , </a:t>
            </a:r>
            <a:r>
              <a:rPr lang="fr-FR" sz="1600" dirty="0"/>
              <a:t>baignade à la </a:t>
            </a:r>
            <a:r>
              <a:rPr lang="fr-FR" sz="1600" dirty="0" smtClean="0"/>
              <a:t>rivière ou repos.</a:t>
            </a:r>
            <a:endParaRPr lang="fr-F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/>
              <a:t>13H30 </a:t>
            </a:r>
            <a:r>
              <a:rPr lang="fr-FR" sz="1600" dirty="0"/>
              <a:t>: collation, thé, café, tisane, fruits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15H – 18H : pratiques - Asana , prânâyâma, mudrâ, </a:t>
            </a:r>
            <a:r>
              <a:rPr lang="fr-FR" sz="1600" dirty="0" smtClean="0"/>
              <a:t>dhâranâ, Etude </a:t>
            </a:r>
            <a:r>
              <a:rPr lang="fr-FR" sz="1600" dirty="0"/>
              <a:t>de textes.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19H : </a:t>
            </a:r>
            <a:r>
              <a:rPr lang="fr-FR" sz="1600" dirty="0" smtClean="0"/>
              <a:t>Dîner végétarien maison élaboré avec des produits de saison, locaux et issus de l’agriculture biologique</a:t>
            </a:r>
            <a:endParaRPr lang="fr-F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21H : pratiques méditatives.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7" y="6796646"/>
            <a:ext cx="3581151" cy="256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63" y="7678651"/>
            <a:ext cx="3684365" cy="240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7" y="24478"/>
            <a:ext cx="1971831" cy="236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510358" y="373140"/>
            <a:ext cx="3388430" cy="1295740"/>
          </a:xfrm>
          <a:prstGeom prst="rect">
            <a:avLst/>
          </a:prstGeom>
          <a:noFill/>
          <a:effectLst/>
        </p:spPr>
        <p:txBody>
          <a:bodyPr wrap="none" lIns="99569" tIns="49785" rIns="99569" bIns="49785" rtlCol="0">
            <a:spAutoFit/>
          </a:bodyPr>
          <a:lstStyle/>
          <a:p>
            <a:r>
              <a:rPr lang="fr-FR" sz="7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SHANTI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57581" y="1394293"/>
            <a:ext cx="3093984" cy="29901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fr-FR" sz="1300" dirty="0"/>
              <a:t>Centre de Yoga et d’Ayurveda de Marseille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2610396"/>
            <a:ext cx="7561263" cy="564809"/>
          </a:xfrm>
          <a:prstGeom prst="rect">
            <a:avLst/>
          </a:prstGeom>
          <a:noFill/>
        </p:spPr>
        <p:txBody>
          <a:bodyPr wrap="square" lIns="99569" tIns="49785" rIns="99569" bIns="49785" rtlCol="0" anchor="ctr">
            <a:spAutoFit/>
          </a:bodyPr>
          <a:lstStyle/>
          <a:p>
            <a:pPr algn="ctr"/>
            <a:r>
              <a:rPr lang="fr-F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salle lumineuse et sereine ou au bord de la rivière</a:t>
            </a:r>
          </a:p>
          <a:p>
            <a:pPr algn="ctr"/>
            <a:r>
              <a:rPr lang="fr-F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 pratiquer le Hatha-Yoga,  la méditation &amp; la relaxation</a:t>
            </a:r>
          </a:p>
        </p:txBody>
      </p:sp>
    </p:spTree>
    <p:extLst>
      <p:ext uri="{BB962C8B-B14F-4D97-AF65-F5344CB8AC3E}">
        <p14:creationId xmlns:p14="http://schemas.microsoft.com/office/powerpoint/2010/main" val="26427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497</Words>
  <Application>Microsoft Office PowerPoint</Application>
  <PresentationFormat>Personnalisé</PresentationFormat>
  <Paragraphs>56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</vt:vector>
  </TitlesOfParts>
  <Company>GMDF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Antunes</dc:creator>
  <cp:lastModifiedBy>cyamshanti@gmail.com</cp:lastModifiedBy>
  <cp:revision>42</cp:revision>
  <cp:lastPrinted>2017-02-15T11:33:34Z</cp:lastPrinted>
  <dcterms:created xsi:type="dcterms:W3CDTF">2017-02-14T11:39:31Z</dcterms:created>
  <dcterms:modified xsi:type="dcterms:W3CDTF">2023-09-20T15:17:01Z</dcterms:modified>
</cp:coreProperties>
</file>